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0" r:id="rId5"/>
    <p:sldId id="259" r:id="rId6"/>
    <p:sldId id="261" r:id="rId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14" autoAdjust="0"/>
    <p:restoredTop sz="94660"/>
  </p:normalViewPr>
  <p:slideViewPr>
    <p:cSldViewPr snapToGrid="0">
      <p:cViewPr varScale="1">
        <p:scale>
          <a:sx n="76" d="100"/>
          <a:sy n="76" d="100"/>
        </p:scale>
        <p:origin x="720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3477F1-1F44-4EF1-A439-68B6689D187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73618DB-D242-44F6-A7F9-7ADEF53B1FD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F7DD2F7-0CDE-4E71-A389-5569F201A7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5AE0DD-AC92-48E0-B196-A833FC155F7D}" type="datetimeFigureOut">
              <a:rPr lang="en-US" smtClean="0"/>
              <a:t>3/20/2023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89E6381-2C51-4150-ABCF-D9450364E8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DE7086C-7DC2-4D12-9C4F-30CE486BFD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7ECC9D-78B2-432A-BA73-AC8B11A92F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493660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5000">
        <p15:prstTrans prst="peelOff"/>
      </p:transition>
    </mc:Choice>
    <mc:Fallback xmlns="">
      <p:transition spd="slow" advTm="5000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5B80F1-3C5C-4138-83BB-703508F270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D8A1607-2DAD-4E69-B18C-F6BE416A49D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FCD4DDF-0E4F-4D05-A5BF-A3597FA012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5AE0DD-AC92-48E0-B196-A833FC155F7D}" type="datetimeFigureOut">
              <a:rPr lang="en-US" smtClean="0"/>
              <a:t>3/20/2023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FB2322A-EF6B-424D-A55C-6488873D51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EAE43D4-7039-4DC1-A1C9-23EB76D591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7ECC9D-78B2-432A-BA73-AC8B11A92F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722651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5000">
        <p15:prstTrans prst="peelOff"/>
      </p:transition>
    </mc:Choice>
    <mc:Fallback xmlns="">
      <p:transition spd="slow" advTm="5000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9792E9E-7DFB-44F0-8AA5-3D18DD18999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A0F1708-DBF3-428F-B95E-C0518A7966C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FC02D22-110E-4B08-921B-E482C2A62B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5AE0DD-AC92-48E0-B196-A833FC155F7D}" type="datetimeFigureOut">
              <a:rPr lang="en-US" smtClean="0"/>
              <a:t>3/20/2023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1DA726C-3BC9-4A33-8A61-83833A407E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E569F71-E32F-4651-A85D-2A4221F743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7ECC9D-78B2-432A-BA73-AC8B11A92F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156364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5000">
        <p15:prstTrans prst="peelOff"/>
      </p:transition>
    </mc:Choice>
    <mc:Fallback xmlns="">
      <p:transition spd="slow" advTm="5000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A8E3E9-743B-4675-89AD-4B5692C82A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AF2B27D-9A3F-49CD-B6A6-DD5E13E4842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3187AF3-4CAC-4614-AEE8-5F2E9F8A65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5AE0DD-AC92-48E0-B196-A833FC155F7D}" type="datetimeFigureOut">
              <a:rPr lang="en-US" smtClean="0"/>
              <a:t>3/20/2023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6A01068-4F3F-42D6-B5D0-808F0569D1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7A1C8DB-4A43-4D69-A670-5D3D996CAA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7ECC9D-78B2-432A-BA73-AC8B11A92F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457093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5000">
        <p15:prstTrans prst="peelOff"/>
      </p:transition>
    </mc:Choice>
    <mc:Fallback xmlns="">
      <p:transition spd="slow" advTm="5000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5B03C5-7861-403D-BF14-7D50801673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EE739CB-8753-4327-B65B-BD49222EEB6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A701236-4DD8-43D4-8851-1F29A24D12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5AE0DD-AC92-48E0-B196-A833FC155F7D}" type="datetimeFigureOut">
              <a:rPr lang="en-US" smtClean="0"/>
              <a:t>3/20/2023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4CCFE79-FDAB-4C25-B891-9176C39579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1BBF8FE-C8BF-4109-8F20-65BC61A07F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7ECC9D-78B2-432A-BA73-AC8B11A92F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617673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5000">
        <p15:prstTrans prst="peelOff"/>
      </p:transition>
    </mc:Choice>
    <mc:Fallback xmlns="">
      <p:transition spd="slow" advTm="5000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A80086-D6CF-41AB-818B-2C8C5CE61F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D319D46-6BBF-4CB5-BA8B-B276102E18A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F574163-4B14-4DA0-A0B5-4AC23DD383E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EFF23AB-3618-48AC-8D0D-391AD18A5E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5AE0DD-AC92-48E0-B196-A833FC155F7D}" type="datetimeFigureOut">
              <a:rPr lang="en-US" smtClean="0"/>
              <a:t>3/20/2023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658FB4D-5034-4963-A086-9C4D3C2F2C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063B939-9711-453C-80BD-07B12AACBA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7ECC9D-78B2-432A-BA73-AC8B11A92F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793830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5000">
        <p15:prstTrans prst="peelOff"/>
      </p:transition>
    </mc:Choice>
    <mc:Fallback xmlns="">
      <p:transition spd="slow" advTm="5000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25AE12-302A-4468-B66E-B81370B00F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26C46F0-AA09-4E8B-BA4D-34035E18169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B640A24-20F8-4533-9C5F-9C8540B3BAD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509FBAA-B1F0-4F89-9CD9-1D3F3584138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CADB0DA-0A61-4C90-AAD1-3453DA59814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7F293C5-4D6E-4988-A18D-E898D41C1B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5AE0DD-AC92-48E0-B196-A833FC155F7D}" type="datetimeFigureOut">
              <a:rPr lang="en-US" smtClean="0"/>
              <a:t>3/20/2023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ECCE3147-8DF1-4F92-9B4A-A0E64D2D3A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33ADC61-58F9-4258-8056-E6B52EBBA1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7ECC9D-78B2-432A-BA73-AC8B11A92F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452874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5000">
        <p15:prstTrans prst="peelOff"/>
      </p:transition>
    </mc:Choice>
    <mc:Fallback xmlns="">
      <p:transition spd="slow" advTm="5000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5011F1-925D-4BA8-8544-306723FC87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52A8FF4-76A3-4E04-9F04-981B12D073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5AE0DD-AC92-48E0-B196-A833FC155F7D}" type="datetimeFigureOut">
              <a:rPr lang="en-US" smtClean="0"/>
              <a:t>3/20/2023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9E575F5-85B7-4F1A-84D7-6F787BBB84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07AC0B7-3455-4CFE-934D-DD9BEDA35C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7ECC9D-78B2-432A-BA73-AC8B11A92F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314878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5000">
        <p15:prstTrans prst="peelOff"/>
      </p:transition>
    </mc:Choice>
    <mc:Fallback xmlns="">
      <p:transition spd="slow" advTm="5000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A8518DC-DF27-4747-A008-1E9C02BE74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5AE0DD-AC92-48E0-B196-A833FC155F7D}" type="datetimeFigureOut">
              <a:rPr lang="en-US" smtClean="0"/>
              <a:t>3/20/2023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C03EF2F-3CF5-4BB4-9BC6-19D0869474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501F8A1-785D-4085-BE0E-72AF5BD166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7ECC9D-78B2-432A-BA73-AC8B11A92F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347562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5000">
        <p15:prstTrans prst="peelOff"/>
      </p:transition>
    </mc:Choice>
    <mc:Fallback xmlns="">
      <p:transition spd="slow" advTm="5000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E6B8BA-FE3B-4EFD-8E7C-B650D54DAC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98C20AB-A44F-4BB4-ACD1-61B8530AE76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EFDBBA2-AB2C-4514-99F1-1070711A2BD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7F23C63-89C6-4322-B405-6EDD6FC10C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5AE0DD-AC92-48E0-B196-A833FC155F7D}" type="datetimeFigureOut">
              <a:rPr lang="en-US" smtClean="0"/>
              <a:t>3/20/2023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481B7EF-F403-48EF-877D-CA2F5E2237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60E9D0D-23EE-4C9D-8224-896BCF93DA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7ECC9D-78B2-432A-BA73-AC8B11A92F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722015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5000">
        <p15:prstTrans prst="peelOff"/>
      </p:transition>
    </mc:Choice>
    <mc:Fallback xmlns="">
      <p:transition spd="slow" advTm="5000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E8F368-E1EC-4DF3-A7F2-A02D5BC73F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73441B7-7B7C-48C8-8147-BD79D38F60A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B9297E0-BCEA-4A97-B940-FD5D1C3A9F2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5B699C1-2BEE-4965-9D72-A13A2A103F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5AE0DD-AC92-48E0-B196-A833FC155F7D}" type="datetimeFigureOut">
              <a:rPr lang="en-US" smtClean="0"/>
              <a:t>3/20/2023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3410818-1E60-43C9-B262-A31FC073BA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FC5C324-47A5-420E-B9E0-4AACED9821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7ECC9D-78B2-432A-BA73-AC8B11A92F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885551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5000">
        <p15:prstTrans prst="peelOff"/>
      </p:transition>
    </mc:Choice>
    <mc:Fallback xmlns="">
      <p:transition spd="slow" advTm="5000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E9262D0-4A03-4692-B03B-2AA8177EEF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2AA5D77-84B5-420B-AB58-178DBF5F1A6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7E9666E-4D3F-4EB4-86D8-88C40931CB8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5AE0DD-AC92-48E0-B196-A833FC155F7D}" type="datetimeFigureOut">
              <a:rPr lang="en-US" smtClean="0"/>
              <a:t>3/20/2023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1541C85-80DB-46BC-BF0C-A8FC731A431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6527026-8708-421B-A300-C55875E9758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57ECC9D-78B2-432A-BA73-AC8B11A92F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59997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5000">
        <p15:prstTrans prst="peelOff"/>
      </p:transition>
    </mc:Choice>
    <mc:Fallback xmlns="">
      <p:transition spd="slow" advTm="5000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44A75BD7-A10C-4E8F-94B1-1EAFF01799F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2192000" cy="6858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1581165"/>
      </p:ext>
    </p:extLst>
  </p:cSld>
  <p:clrMapOvr>
    <a:masterClrMapping/>
  </p:clrMapOvr>
  <p:transition spd="slow" advTm="7000">
    <p:cover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19E9744-768D-4147-A2EE-3156170DE3E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4921"/>
            <a:ext cx="12291060" cy="69137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6673217"/>
      </p:ext>
    </p:extLst>
  </p:cSld>
  <p:clrMapOvr>
    <a:masterClrMapping/>
  </p:clrMapOvr>
  <p:transition spd="slow" advTm="9000">
    <p:cover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F70FBC2-FD78-45D6-80B4-41A6255CBB9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9460" cy="68565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2265054"/>
      </p:ext>
    </p:extLst>
  </p:cSld>
  <p:clrMapOvr>
    <a:masterClrMapping/>
  </p:clrMapOvr>
  <p:transition spd="slow" advTm="10000">
    <p:cover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19D65ED-2511-4A91-BADF-BD326EF9E5B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0367390"/>
      </p:ext>
    </p:extLst>
  </p:cSld>
  <p:clrMapOvr>
    <a:masterClrMapping/>
  </p:clrMapOvr>
  <p:transition spd="slow" advTm="8000">
    <p:cover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C773D38D-BF40-45AB-A534-825D009D2A1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517441"/>
      </p:ext>
    </p:extLst>
  </p:cSld>
  <p:clrMapOvr>
    <a:masterClrMapping/>
  </p:clrMapOvr>
  <p:transition spd="slow" advTm="15000">
    <p:cover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5EC1DA49-D999-47A3-9D6C-8F3301EC17C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6302065"/>
      </p:ext>
    </p:extLst>
  </p:cSld>
  <p:clrMapOvr>
    <a:masterClrMapping/>
  </p:clrMapOvr>
  <p:transition spd="slow" advTm="7000">
    <p:cover/>
  </p:transition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53</TotalTime>
  <Words>0</Words>
  <Application>Microsoft Office PowerPoint</Application>
  <PresentationFormat>Widescreen</PresentationFormat>
  <Paragraphs>0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0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Mignella, Jeanne</dc:creator>
  <cp:lastModifiedBy>Mignella, Jeanne</cp:lastModifiedBy>
  <cp:revision>18</cp:revision>
  <dcterms:created xsi:type="dcterms:W3CDTF">2023-01-23T20:50:35Z</dcterms:created>
  <dcterms:modified xsi:type="dcterms:W3CDTF">2023-03-20T12:41:34Z</dcterms:modified>
</cp:coreProperties>
</file>